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n6ZcOuRLqQZ1gWGJa1nJIZ3/k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315858b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g15315858b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5315858b4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g15315858b4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5315858b4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g15315858b4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5315858b4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g15315858b4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315858b4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g15315858b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5315858b4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g15315858b4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0a0a9a4472d2f1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0a0a9a4472d2f15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315858b4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g15315858b4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636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24000" y="369841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5500"/>
              <a:t>Board of Visitors Report </a:t>
            </a:r>
            <a:endParaRPr sz="55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5500"/>
              <a:t>February 9, 2023</a:t>
            </a:r>
            <a:endParaRPr sz="550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3213" y="1798672"/>
            <a:ext cx="5205575" cy="15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15315858b4a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15315858b4a_0_21"/>
          <p:cNvSpPr txBox="1">
            <a:spLocks noGrp="1"/>
          </p:cNvSpPr>
          <p:nvPr>
            <p:ph type="ctrTitle"/>
          </p:nvPr>
        </p:nvSpPr>
        <p:spPr>
          <a:xfrm>
            <a:off x="1975475" y="12"/>
            <a:ext cx="91440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/>
              <a:t>Current Initiatives</a:t>
            </a:r>
            <a:endParaRPr b="1"/>
          </a:p>
        </p:txBody>
      </p:sp>
      <p:sp>
        <p:nvSpPr>
          <p:cNvPr id="155" name="Google Shape;155;g15315858b4a_0_21"/>
          <p:cNvSpPr txBox="1"/>
          <p:nvPr/>
        </p:nvSpPr>
        <p:spPr>
          <a:xfrm>
            <a:off x="1666625" y="1073450"/>
            <a:ext cx="10151100" cy="58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Administration is currently working towards having an on campus beauty salon and barbershop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Administration is working to implement Revolutionary Trips for students on campus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Administration is proposing and working on a trip to Africa for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Administration is advocating for an on campus photo studio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working towards advocating for an arcade in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Foster Hall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Administration is working towards having a shuttle bus to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Wawa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Cookout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Administration is working towards an event in the multipurpose center to showcase student’s talent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currently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advocating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dual enrollment programs in high schools to provide students VSU classes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Administration is working towards putting together a V2 summit with Virginia State University and Norfolk State University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working on a “Anything is Everything” drive, in which we will donate clothes, hygiene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items,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food to our neighboring communities.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Lastly,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Advocating towards giving away four $500 scholarships to each class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15315858b4a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15315858b4a_0_26"/>
          <p:cNvSpPr txBox="1">
            <a:spLocks noGrp="1"/>
          </p:cNvSpPr>
          <p:nvPr>
            <p:ph type="ctrTitle"/>
          </p:nvPr>
        </p:nvSpPr>
        <p:spPr>
          <a:xfrm>
            <a:off x="1962975" y="1902539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/>
              <a:t>Questions/Dialogue</a:t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15315858b4a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5315858b4a_0_31"/>
          <p:cNvSpPr txBox="1">
            <a:spLocks noGrp="1"/>
          </p:cNvSpPr>
          <p:nvPr>
            <p:ph type="ctrTitle"/>
          </p:nvPr>
        </p:nvSpPr>
        <p:spPr>
          <a:xfrm>
            <a:off x="1524000" y="1922489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/>
              <a:t>Thank You For Your </a:t>
            </a:r>
            <a:r>
              <a:rPr lang="en-US" b="1" smtClean="0"/>
              <a:t>Time!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636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>
            <a:spLocks noGrp="1"/>
          </p:cNvSpPr>
          <p:nvPr>
            <p:ph type="ctrTitle"/>
          </p:nvPr>
        </p:nvSpPr>
        <p:spPr>
          <a:xfrm>
            <a:off x="1377238" y="1575343"/>
            <a:ext cx="9144000" cy="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100"/>
              <a:t>Meet The Revolutionary Administration</a:t>
            </a:r>
            <a:endParaRPr sz="4100"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 r="10642"/>
          <a:stretch/>
        </p:blipFill>
        <p:spPr>
          <a:xfrm>
            <a:off x="3046523" y="2697475"/>
            <a:ext cx="5805476" cy="386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636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>
            <a:spLocks noGrp="1"/>
          </p:cNvSpPr>
          <p:nvPr>
            <p:ph type="ctrTitle"/>
          </p:nvPr>
        </p:nvSpPr>
        <p:spPr>
          <a:xfrm>
            <a:off x="1603825" y="1396495"/>
            <a:ext cx="91440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/>
              <a:t>Goals-Mission-Values</a:t>
            </a:r>
            <a:endParaRPr b="1"/>
          </a:p>
        </p:txBody>
      </p:sp>
      <p:sp>
        <p:nvSpPr>
          <p:cNvPr id="100" name="Google Shape;100;p3"/>
          <p:cNvSpPr txBox="1"/>
          <p:nvPr/>
        </p:nvSpPr>
        <p:spPr>
          <a:xfrm>
            <a:off x="2053800" y="3029625"/>
            <a:ext cx="8084400" cy="41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US" sz="1829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Mission</a:t>
            </a:r>
            <a:r>
              <a:rPr lang="en-US" sz="1829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“To create a long lasting legacy beyond us, leaving VSU students with tools that will prepare them for the real world and to help VSU ‘26, ‘27, ‘28 be able to thrive.”</a:t>
            </a:r>
            <a:endParaRPr sz="1829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US" sz="1829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Vision</a:t>
            </a:r>
            <a:r>
              <a:rPr lang="en-US" sz="1829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To revolutionize, evolve,  and build an empire of communication, engagement, and student success that makes it beyond the students and student body. </a:t>
            </a:r>
            <a:endParaRPr sz="1829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US" sz="1829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Values</a:t>
            </a:r>
            <a:r>
              <a:rPr lang="en-US" sz="1829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Relatable, Accountable, Servant Leadership, Personable, Transparent,  Inclusive 	</a:t>
            </a:r>
            <a:endParaRPr sz="1829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US" sz="1829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Slogan:</a:t>
            </a:r>
            <a:r>
              <a:rPr lang="en-US" sz="1829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“For the People by the People.”</a:t>
            </a:r>
            <a:endParaRPr sz="1829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5315858b4a_0_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15315858b4a_0_63"/>
          <p:cNvSpPr txBox="1">
            <a:spLocks noGrp="1"/>
          </p:cNvSpPr>
          <p:nvPr>
            <p:ph type="ctrTitle"/>
          </p:nvPr>
        </p:nvSpPr>
        <p:spPr>
          <a:xfrm>
            <a:off x="1524000" y="1735720"/>
            <a:ext cx="91440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/>
              <a:t>Semester Overview</a:t>
            </a:r>
            <a:endParaRPr b="1"/>
          </a:p>
        </p:txBody>
      </p:sp>
      <p:sp>
        <p:nvSpPr>
          <p:cNvPr id="107" name="Google Shape;107;g15315858b4a_0_63"/>
          <p:cNvSpPr txBox="1"/>
          <p:nvPr/>
        </p:nvSpPr>
        <p:spPr>
          <a:xfrm>
            <a:off x="2053800" y="3424300"/>
            <a:ext cx="80844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campus environment at the start of the semester has been productive. Students are settled into their classes and participating in student activities. Enrollment of a large class has caused the campus to be active.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175"/>
            <a:ext cx="12192000" cy="687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>
            <a:spLocks noGrp="1"/>
          </p:cNvSpPr>
          <p:nvPr>
            <p:ph type="ctrTitle"/>
          </p:nvPr>
        </p:nvSpPr>
        <p:spPr>
          <a:xfrm>
            <a:off x="2002900" y="638519"/>
            <a:ext cx="91440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Previous Accomplishments</a:t>
            </a:r>
            <a:endParaRPr b="1"/>
          </a:p>
        </p:txBody>
      </p:sp>
      <p:sp>
        <p:nvSpPr>
          <p:cNvPr id="114" name="Google Shape;114;p4"/>
          <p:cNvSpPr txBox="1"/>
          <p:nvPr/>
        </p:nvSpPr>
        <p:spPr>
          <a:xfrm>
            <a:off x="2035325" y="2474325"/>
            <a:ext cx="9785400" cy="24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Worked with administration to provide post office hours during the weekend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Collaborated with general students in a cafe food taste test of Thompson Hospitality’s newest additions to student menu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Implemented dj in the cafe on Wednesday's at alternating cafes, Jones and Gateway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Implemented Therapy Thursday for students to better learn effective ways to care for their mental health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Implemented Fly Friday's for better engagement and outreach towards campus student population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Worked with administration to provide free laundry with app for the rest of the semester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Participated in multiple community service projects for MLK day around the Richmond and Petersburg area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15315858b4a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15315858b4a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908" y="1661575"/>
            <a:ext cx="6116369" cy="5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5315858b4a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9925" y="1661575"/>
            <a:ext cx="5662076" cy="525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15315858b4a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15315858b4a_0_11"/>
          <p:cNvSpPr txBox="1">
            <a:spLocks noGrp="1"/>
          </p:cNvSpPr>
          <p:nvPr>
            <p:ph type="ctrTitle"/>
          </p:nvPr>
        </p:nvSpPr>
        <p:spPr>
          <a:xfrm>
            <a:off x="1524000" y="3698414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pic>
        <p:nvPicPr>
          <p:cNvPr id="128" name="Google Shape;128;g15315858b4a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754" y="2709100"/>
            <a:ext cx="4940499" cy="414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5315858b4a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3204" y="0"/>
            <a:ext cx="4518793" cy="368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15315858b4a_0_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0250" y="3689250"/>
            <a:ext cx="6381751" cy="31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5315858b4a_0_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0" y="0"/>
            <a:ext cx="6699249" cy="368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20a0a9a4472d2f15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3403" y="4080225"/>
            <a:ext cx="4048600" cy="305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0a0a9a4472d2f15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4650" y="3342925"/>
            <a:ext cx="5072575" cy="379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0a0a9a4472d2f15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155238"/>
            <a:ext cx="4753199" cy="4042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0a0a9a4472d2f15_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43401" y="0"/>
            <a:ext cx="4048600" cy="433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0a0a9a4472d2f15_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"/>
            <a:ext cx="5072575" cy="326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0a0a9a4472d2f15_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53200" y="0"/>
            <a:ext cx="3622100" cy="37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15315858b4a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15315858b4a_0_16"/>
          <p:cNvSpPr txBox="1">
            <a:spLocks noGrp="1"/>
          </p:cNvSpPr>
          <p:nvPr>
            <p:ph type="ctrTitle"/>
          </p:nvPr>
        </p:nvSpPr>
        <p:spPr>
          <a:xfrm>
            <a:off x="2102675" y="-243422"/>
            <a:ext cx="9144000" cy="1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/>
              <a:t>Current Issues</a:t>
            </a:r>
            <a:endParaRPr b="1"/>
          </a:p>
        </p:txBody>
      </p:sp>
      <p:sp>
        <p:nvSpPr>
          <p:cNvPr id="148" name="Google Shape;148;g15315858b4a_0_16"/>
          <p:cNvSpPr txBox="1"/>
          <p:nvPr/>
        </p:nvSpPr>
        <p:spPr>
          <a:xfrm>
            <a:off x="1708625" y="1210066"/>
            <a:ext cx="9932100" cy="47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commencement being split into two sections, students are unable to graduate together as a class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UAE Shuttle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busses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not prompt to the schedule and are consistently making students late to class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hours of the shuttle bus needs to be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adjusted,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shuttle bus to  the hotel doesn’t start until 10 am, and students have classes before 10 am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 residence halls are a consistent stress for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receiving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living spaces, hot water access, and faulty pipes and frequent leaks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would like more availability and options in their mental health counselors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 student dorms the elevators utilized are constantly broken or under repair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 student dorms the laundry dryers are constantly broken and need repair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would like the option of having more to go boxes within the cafeterias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Widescreen</PresentationFormat>
  <Paragraphs>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Lato</vt:lpstr>
      <vt:lpstr>Office Theme</vt:lpstr>
      <vt:lpstr>Board of Visitors Report  February 9, 2023</vt:lpstr>
      <vt:lpstr>Meet The Revolutionary Administration</vt:lpstr>
      <vt:lpstr>Goals-Mission-Values</vt:lpstr>
      <vt:lpstr>Semester Overview</vt:lpstr>
      <vt:lpstr>Previous Accomplishments</vt:lpstr>
      <vt:lpstr>PowerPoint Presentation</vt:lpstr>
      <vt:lpstr>PowerPoint Presentation</vt:lpstr>
      <vt:lpstr>PowerPoint Presentation</vt:lpstr>
      <vt:lpstr>Current Issues</vt:lpstr>
      <vt:lpstr>Current Initiatives</vt:lpstr>
      <vt:lpstr>Questions/Dialogue</vt:lpstr>
      <vt:lpstr>Thank You For Your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Visitors Report  February 9, 2023</dc:title>
  <dc:creator>Microsoft Office User</dc:creator>
  <cp:lastModifiedBy>Joseph L. Lyons</cp:lastModifiedBy>
  <cp:revision>1</cp:revision>
  <dcterms:created xsi:type="dcterms:W3CDTF">2019-08-12T13:14:03Z</dcterms:created>
  <dcterms:modified xsi:type="dcterms:W3CDTF">2023-02-02T13:01:23Z</dcterms:modified>
</cp:coreProperties>
</file>