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05" r:id="rId5"/>
    <p:sldId id="313" r:id="rId6"/>
    <p:sldId id="315" r:id="rId7"/>
    <p:sldId id="314" r:id="rId8"/>
    <p:sldId id="306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91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08863-5162-4950-ABC7-789446F52D8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D320-41A4-4BC9-8BEF-06424B8A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with an official introduction of myself and my journey to this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0D320-41A4-4BC9-8BEF-06424B8AF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80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9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6A90-8D9F-4D92-B7B2-78EC37354CD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8F78-BA00-45D7-A4E4-BCB57C6BA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11782" b="9661"/>
          <a:stretch/>
        </p:blipFill>
        <p:spPr>
          <a:xfrm>
            <a:off x="-3" y="0"/>
            <a:ext cx="12191997" cy="6866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672" y="2887041"/>
            <a:ext cx="10492649" cy="1779336"/>
          </a:xfrm>
        </p:spPr>
        <p:txBody>
          <a:bodyPr>
            <a:no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Government Relations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108" y="5043066"/>
            <a:ext cx="8463776" cy="17918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Baskerville Old Face" panose="02020602080505020303" pitchFamily="18" charset="0"/>
              </a:rPr>
              <a:t>Eldon Burton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Baskerville Old Face" panose="02020602080505020303" pitchFamily="18" charset="0"/>
              </a:rPr>
              <a:t>Virginia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Baskerville Old Face" panose="02020602080505020303" pitchFamily="18" charset="0"/>
              </a:rPr>
              <a:t>February 2021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-3" y="-39270"/>
            <a:ext cx="12192000" cy="42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0" y="-130628"/>
            <a:ext cx="12192000" cy="4207328"/>
          </a:xfrm>
          <a:prstGeom prst="rect">
            <a:avLst/>
          </a:prstGeom>
        </p:spPr>
      </p:pic>
      <p:sp>
        <p:nvSpPr>
          <p:cNvPr id="6" name="AutoShape 4" descr="20200819_MET_SESSION_BB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49" y="2907220"/>
            <a:ext cx="5067276" cy="2849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69334"/>
            <a:ext cx="5930825" cy="38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0" y="-130628"/>
            <a:ext cx="12192000" cy="4573088"/>
          </a:xfrm>
          <a:prstGeom prst="rect">
            <a:avLst/>
          </a:prstGeom>
        </p:spPr>
      </p:pic>
      <p:sp>
        <p:nvSpPr>
          <p:cNvPr id="6" name="AutoShape 4" descr="20200819_MET_SESSION_BB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2160" y="3762875"/>
            <a:ext cx="10589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Higher Education Emergency Relief Funds (HEERF II) - $21.2 Billion</a:t>
            </a:r>
          </a:p>
          <a:p>
            <a:r>
              <a:rPr lang="en-US" sz="2800" b="1" dirty="0"/>
              <a:t>VSU Allocation - $10.7 Million</a:t>
            </a:r>
          </a:p>
          <a:p>
            <a:endParaRPr lang="en-US" sz="2800" b="1" dirty="0"/>
          </a:p>
          <a:p>
            <a:r>
              <a:rPr lang="en-US" sz="2800" b="1" dirty="0"/>
              <a:t>HBCU/MSI Allocation – $1.7 Billion</a:t>
            </a:r>
          </a:p>
          <a:p>
            <a:r>
              <a:rPr lang="en-US" sz="2800" b="1" dirty="0"/>
              <a:t>VSU HBCU Allocation –  $TBD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9400" y="2324797"/>
            <a:ext cx="7801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Coronavirus Response and Relief Supplemental Appropriations Act (CRRSAA)</a:t>
            </a:r>
          </a:p>
        </p:txBody>
      </p:sp>
    </p:spTree>
    <p:extLst>
      <p:ext uri="{BB962C8B-B14F-4D97-AF65-F5344CB8AC3E}">
        <p14:creationId xmlns:p14="http://schemas.microsoft.com/office/powerpoint/2010/main" val="264369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0" y="-130628"/>
            <a:ext cx="12192000" cy="4245428"/>
          </a:xfrm>
          <a:prstGeom prst="rect">
            <a:avLst/>
          </a:prstGeom>
        </p:spPr>
      </p:pic>
      <p:sp>
        <p:nvSpPr>
          <p:cNvPr id="6" name="AutoShape 4" descr="20200819_MET_SESSION_BB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420" y="2114316"/>
            <a:ext cx="10774680" cy="400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Governor’s Budget Amendments for FY 2022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Restored $6.2 million for VSU program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Restored $1.5 million for VSU Cooperative Extension State Match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$34 million for VSU to improve HVAC campus-wide for infectious aerosol control</a:t>
            </a:r>
          </a:p>
        </p:txBody>
      </p:sp>
    </p:spTree>
    <p:extLst>
      <p:ext uri="{BB962C8B-B14F-4D97-AF65-F5344CB8AC3E}">
        <p14:creationId xmlns:p14="http://schemas.microsoft.com/office/powerpoint/2010/main" val="320085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0" y="0"/>
            <a:ext cx="12192000" cy="4253759"/>
          </a:xfrm>
          <a:prstGeom prst="rect">
            <a:avLst/>
          </a:prstGeom>
        </p:spPr>
      </p:pic>
      <p:pic>
        <p:nvPicPr>
          <p:cNvPr id="1026" name="Picture 2" descr="May be an image of 1 person, screen and text that says 'TIO VIRGINIASTATE B FLS B TOL PERIOD TOL TMFLS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1" y="2926080"/>
            <a:ext cx="5338532" cy="29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1 person and on s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2559023"/>
            <a:ext cx="4803775" cy="3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6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7"/>
          <a:stretch/>
        </p:blipFill>
        <p:spPr>
          <a:xfrm>
            <a:off x="0" y="0"/>
            <a:ext cx="12192000" cy="4373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6025" y="3440604"/>
            <a:ext cx="58999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500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561BC94026F4B9040D50BD5E68972" ma:contentTypeVersion="9" ma:contentTypeDescription="Create a new document." ma:contentTypeScope="" ma:versionID="ee54dc5a272935e629a704ce0ffe2264">
  <xsd:schema xmlns:xsd="http://www.w3.org/2001/XMLSchema" xmlns:xs="http://www.w3.org/2001/XMLSchema" xmlns:p="http://schemas.microsoft.com/office/2006/metadata/properties" xmlns:ns2="f141da68-771a-4240-9556-8ce0409435b6" targetNamespace="http://schemas.microsoft.com/office/2006/metadata/properties" ma:root="true" ma:fieldsID="2a40bda2a58dd668f85ecbc2b0a236b7" ns2:_="">
    <xsd:import namespace="f141da68-771a-4240-9556-8ce0409435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da68-771a-4240-9556-8ce040943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A1D7AB-F925-4F8C-A908-0FF8618203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762DB3-9971-4698-9361-8D756F7BC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668CA-8B01-4FB3-95D8-7D26E9D97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1da68-771a-4240-9556-8ce0409435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10957</TotalTime>
  <Words>105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Government Relations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Eldon L. Burton</dc:creator>
  <cp:lastModifiedBy>Eldon L. Burton</cp:lastModifiedBy>
  <cp:revision>165</cp:revision>
  <dcterms:created xsi:type="dcterms:W3CDTF">2019-08-22T15:32:35Z</dcterms:created>
  <dcterms:modified xsi:type="dcterms:W3CDTF">2021-02-02T15:17:27Z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0x010100603561BC94026F4B9040D50BD5E68972</vt:lpwstr>
  </property>
</Properties>
</file>